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9" r:id="rId5"/>
    <p:sldId id="260" r:id="rId6"/>
    <p:sldId id="264" r:id="rId7"/>
    <p:sldId id="270" r:id="rId8"/>
    <p:sldId id="261" r:id="rId9"/>
    <p:sldId id="262" r:id="rId10"/>
    <p:sldId id="266" r:id="rId11"/>
    <p:sldId id="265" r:id="rId12"/>
    <p:sldId id="25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89"/>
    <p:restoredTop sz="97231"/>
  </p:normalViewPr>
  <p:slideViewPr>
    <p:cSldViewPr snapToGrid="0" snapToObjects="1">
      <p:cViewPr varScale="1">
        <p:scale>
          <a:sx n="116" d="100"/>
          <a:sy n="116" d="100"/>
        </p:scale>
        <p:origin x="200" y="1408"/>
      </p:cViewPr>
      <p:guideLst/>
    </p:cSldViewPr>
  </p:slideViewPr>
  <p:outlineViewPr>
    <p:cViewPr>
      <p:scale>
        <a:sx n="33" d="100"/>
        <a:sy n="33" d="100"/>
      </p:scale>
      <p:origin x="-48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9DCD80-73D3-8947-894B-FAF6471DFB20}" type="datetimeFigureOut">
              <a:rPr lang="en-US" smtClean="0"/>
              <a:t>3/13/20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0F78E5-A86B-3249-A107-09015C618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F78E5-A86B-3249-A107-09015C6187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511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3D6A1-B108-4248-A0F8-EFC533C0C9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732314-212D-DF4E-A8EF-4EF60006DA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0D5D9-0056-A74F-93B5-93C81C3E1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AEEC2-6FD1-A04C-A9F9-94AE940711C6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8CDDF-9950-7244-81A6-A1163D4EF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F3517-F7DA-7841-9871-EE4C0202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D35CA-6939-4B41-B699-D833EC67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049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132ED-85B5-8945-82C4-E02DD0483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E526BB-DCF8-AC42-8127-7CA4D4E86D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BA459-146F-7A4D-86C5-C63AA5A4A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AEEC2-6FD1-A04C-A9F9-94AE940711C6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F53FA-78EB-2243-AEF6-5266F8CD1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D7D72-F031-784D-95CA-7E9CAFBED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D35CA-6939-4B41-B699-D833EC67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36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13BED1-7296-9044-809C-7C0BB62BFA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7949D1-9EEA-1647-A397-DC4C94E79B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FAB0E-BBA8-DA4A-882F-5ED03D89B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AEEC2-6FD1-A04C-A9F9-94AE940711C6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EB069-E0FB-DF4B-B881-8DE0B13BD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8C4A3-D938-3F41-B513-5C1B4B30E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D35CA-6939-4B41-B699-D833EC67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883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F4870-DED9-A343-8A16-EAD3D5D2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D70DB-ACA5-DB4D-9176-830140827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0931C-04AF-9841-89C6-7040A5799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AEEC2-6FD1-A04C-A9F9-94AE940711C6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5C077-3D32-F549-AF84-FD9CD0446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9D796-58CE-A94A-AC4B-E92925AF7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D35CA-6939-4B41-B699-D833EC67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334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CEA71-CF31-1649-BCB8-D0A29B895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F6D18-46B5-134A-9567-78D9950D4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9AB38-B003-AA42-B21E-B196E8AC7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AEEC2-6FD1-A04C-A9F9-94AE940711C6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79CF41-5B15-5D4B-B16E-FA79828DA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30B0E-6470-974B-9F4D-4437A1A1E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D35CA-6939-4B41-B699-D833EC67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617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20CEC-F012-9E4D-8C3E-7593596DA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659F0-2DFF-D548-BE28-891399EDC9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70CF24-7811-F947-BB7B-3D2B7DE22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392075-915E-274F-A942-7E3BD040A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AEEC2-6FD1-A04C-A9F9-94AE940711C6}" type="datetimeFigureOut">
              <a:rPr lang="en-US" smtClean="0"/>
              <a:t>3/13/20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C8E322-61FA-1045-A42E-510D626B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C24339-C433-E94F-BCE3-E97305807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D35CA-6939-4B41-B699-D833EC67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548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DEC60-098C-094B-89BF-A81A47AA8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9EDA3-09B0-EF44-895E-A0ADB9D9AC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ADBBBA-D010-2B44-923E-98F5C00F5F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334C21-F584-9947-AA18-D697C92962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D118B5-5DFA-0141-A2B3-62FEAA14D8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90D8EB-C795-CE43-A355-F2126D0F0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AEEC2-6FD1-A04C-A9F9-94AE940711C6}" type="datetimeFigureOut">
              <a:rPr lang="en-US" smtClean="0"/>
              <a:t>3/13/20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E5A82A-E030-1A42-A555-35423C82E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EB6130-6388-FE46-B8CB-6AB487C7D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D35CA-6939-4B41-B699-D833EC67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154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0FB0E-A443-4B44-B9E0-F88D3BA2C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CD1B2C-644C-ED4D-B4F6-B44E04FDF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AEEC2-6FD1-A04C-A9F9-94AE940711C6}" type="datetimeFigureOut">
              <a:rPr lang="en-US" smtClean="0"/>
              <a:t>3/13/20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BE0510-8D4C-994F-B081-468B7280E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E24CC-51A7-CA4E-957F-27E66D958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D35CA-6939-4B41-B699-D833EC67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18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B40D3D-E98E-4946-9467-A05EF19B7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AEEC2-6FD1-A04C-A9F9-94AE940711C6}" type="datetimeFigureOut">
              <a:rPr lang="en-US" smtClean="0"/>
              <a:t>3/13/20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8B945-26BF-464C-B4EC-2F148ABD8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E18041-D0C5-B14A-B0B6-C9F4A30A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D35CA-6939-4B41-B699-D833EC67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369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2794F-CFFE-5C40-8D6E-0239B2A34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939FA-504F-CD41-AB95-7CB128390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B3419C-5BD5-F443-8542-8267BDA164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5A003-EAE6-2341-BE82-9743BBAA5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AEEC2-6FD1-A04C-A9F9-94AE940711C6}" type="datetimeFigureOut">
              <a:rPr lang="en-US" smtClean="0"/>
              <a:t>3/13/20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B13469-CBCF-714A-BD11-BC5EE069E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8F3BA-ACFB-344B-8275-7E5891974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D35CA-6939-4B41-B699-D833EC67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49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8709F-3CFD-324E-B6B6-D43C43E96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DCB9CE-D8CC-CB4D-94DC-0B2FAFD927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3D131-F70D-0E48-85C3-513D4841D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C841C-8A6E-3A46-B85C-FEAE08912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AEEC2-6FD1-A04C-A9F9-94AE940711C6}" type="datetimeFigureOut">
              <a:rPr lang="en-US" smtClean="0"/>
              <a:t>3/13/20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85CFF-BDFA-974D-B737-8F09AC348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642400-99B9-B741-9BB8-F46A8BF09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D35CA-6939-4B41-B699-D833EC67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73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1F265D-255D-5E49-A6D0-6B3805430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2E7097-04E1-D24C-A617-6D083D588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791FD-714E-074D-8646-57C281A1E1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AEEC2-6FD1-A04C-A9F9-94AE940711C6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CB537-AEC5-2B46-8A6E-040D9C73AD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A9147-85AC-7542-B955-99DB77FA2D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D35CA-6939-4B41-B699-D833EC67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635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74D40-F79D-6644-A8FD-831CFD976D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Novel Approach to Identifying and Predicting Cancer Vulnerabilities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7BA27E-2E51-1141-B6A1-34F54DE2E3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Stuart Lab</a:t>
            </a:r>
          </a:p>
          <a:p>
            <a:r>
              <a:rPr lang="en-US" dirty="0"/>
              <a:t>Andrew E. Davidson</a:t>
            </a:r>
          </a:p>
          <a:p>
            <a:r>
              <a:rPr lang="en-US" dirty="0"/>
              <a:t>Mentor: Alana Weinstein</a:t>
            </a:r>
          </a:p>
          <a:p>
            <a:r>
              <a:rPr lang="en-US" dirty="0"/>
              <a:t>March 2020 </a:t>
            </a:r>
          </a:p>
        </p:txBody>
      </p:sp>
    </p:spTree>
    <p:extLst>
      <p:ext uri="{BB962C8B-B14F-4D97-AF65-F5344CB8AC3E}">
        <p14:creationId xmlns:p14="http://schemas.microsoft.com/office/powerpoint/2010/main" val="1693733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41F8B-7981-684B-80BB-957ED0E1E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SCRATCH PAD / Bone Yard / WIP</a:t>
            </a:r>
          </a:p>
        </p:txBody>
      </p:sp>
    </p:spTree>
    <p:extLst>
      <p:ext uri="{BB962C8B-B14F-4D97-AF65-F5344CB8AC3E}">
        <p14:creationId xmlns:p14="http://schemas.microsoft.com/office/powerpoint/2010/main" val="3155689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2ECFBD-6E8C-464A-9730-F8A8B0648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68" y="1271700"/>
            <a:ext cx="3209544" cy="40119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1C46E0-CB78-2242-8F8C-F23D8D98B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333" y="1271700"/>
            <a:ext cx="3209544" cy="40119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DB4611-3F6D-9642-AF8B-C384B01CB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87" y="1271700"/>
            <a:ext cx="3209544" cy="40119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922DE3-69AB-5A4B-8E32-C2C29A7E1664}"/>
              </a:ext>
            </a:extLst>
          </p:cNvPr>
          <p:cNvSpPr txBox="1"/>
          <p:nvPr/>
        </p:nvSpPr>
        <p:spPr>
          <a:xfrm>
            <a:off x="247134" y="296562"/>
            <a:ext cx="1007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discussion as previous “skittles” plot</a:t>
            </a:r>
          </a:p>
        </p:txBody>
      </p:sp>
    </p:spTree>
    <p:extLst>
      <p:ext uri="{BB962C8B-B14F-4D97-AF65-F5344CB8AC3E}">
        <p14:creationId xmlns:p14="http://schemas.microsoft.com/office/powerpoint/2010/main" val="915994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B0879-11C8-834C-A535-360698C29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64AF9-8E2B-924F-A7FC-6A6352A88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Recommender systems (Low Rank Matrix Factorization Model)</a:t>
            </a:r>
          </a:p>
          <a:p>
            <a:pPr lvl="1"/>
            <a:r>
              <a:rPr lang="en-US" dirty="0"/>
              <a:t>Graphic of math</a:t>
            </a:r>
          </a:p>
          <a:p>
            <a:pPr lvl="2"/>
            <a:r>
              <a:rPr lang="en-US" dirty="0"/>
              <a:t>Learn X and Theta such that X </a:t>
            </a:r>
            <a:r>
              <a:rPr lang="en-US" dirty="0" err="1"/>
              <a:t>Theta.transpose</a:t>
            </a:r>
            <a:r>
              <a:rPr lang="en-US" dirty="0"/>
              <a:t> = Gene Dependency data</a:t>
            </a:r>
          </a:p>
          <a:p>
            <a:r>
              <a:rPr lang="en-US" dirty="0"/>
              <a:t>Deep Mapping Model</a:t>
            </a:r>
          </a:p>
          <a:p>
            <a:pPr lvl="1"/>
            <a:r>
              <a:rPr lang="en-US" dirty="0"/>
              <a:t>Graph of neural network architecture</a:t>
            </a:r>
          </a:p>
        </p:txBody>
      </p:sp>
    </p:spTree>
    <p:extLst>
      <p:ext uri="{BB962C8B-B14F-4D97-AF65-F5344CB8AC3E}">
        <p14:creationId xmlns:p14="http://schemas.microsoft.com/office/powerpoint/2010/main" val="3667226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A5311-321B-974A-8D9D-A3568AB50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Idea: Finding  and Predict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9092F-D609-D94B-ABDF-51394132C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gene dependency data to find similar gene vulnerabilities</a:t>
            </a:r>
          </a:p>
          <a:p>
            <a:pPr lvl="1"/>
            <a:r>
              <a:rPr lang="en-US"/>
              <a:t>May </a:t>
            </a:r>
            <a:r>
              <a:rPr lang="en-US" dirty="0"/>
              <a:t>lead to new therapeutic options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Predict gene dependency from gene expression data</a:t>
            </a:r>
          </a:p>
          <a:p>
            <a:pPr lvl="1"/>
            <a:r>
              <a:rPr lang="en-US" dirty="0"/>
              <a:t>Clinical setting it’s possible to get gene expression data</a:t>
            </a:r>
          </a:p>
          <a:p>
            <a:pPr lvl="1"/>
            <a:r>
              <a:rPr lang="en-US" dirty="0"/>
              <a:t>Not easy to get gene dependency data</a:t>
            </a:r>
          </a:p>
        </p:txBody>
      </p:sp>
    </p:spTree>
    <p:extLst>
      <p:ext uri="{BB962C8B-B14F-4D97-AF65-F5344CB8AC3E}">
        <p14:creationId xmlns:p14="http://schemas.microsoft.com/office/powerpoint/2010/main" val="150169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0E395-7774-7E45-AE64-63A999A6B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 Institute: </a:t>
            </a:r>
            <a:br>
              <a:rPr lang="en-US" dirty="0"/>
            </a:br>
            <a:r>
              <a:rPr lang="en-US" b="1" dirty="0"/>
              <a:t>Cancer Dependency Map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5D3CFE-D9EF-4741-9752-A59D88976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646" y="3246437"/>
            <a:ext cx="6012634" cy="2685643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A82C618-8C46-014E-AC23-13292797C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233" y="1170025"/>
            <a:ext cx="4869121" cy="415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363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E7749-B613-0746-BD09-BBBE9D7B4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Recommender System: Hybrid Collaborative Filtering (Low Rank Matrix Factorization)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ADF8F5C-98B7-6140-BB67-9CF1729B74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9034142"/>
              </p:ext>
            </p:extLst>
          </p:nvPr>
        </p:nvGraphicFramePr>
        <p:xfrm>
          <a:off x="7636475" y="3259009"/>
          <a:ext cx="3470190" cy="29667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694038">
                  <a:extLst>
                    <a:ext uri="{9D8B030D-6E8A-4147-A177-3AD203B41FA5}">
                      <a16:colId xmlns:a16="http://schemas.microsoft.com/office/drawing/2014/main" val="3315305115"/>
                    </a:ext>
                  </a:extLst>
                </a:gridCol>
                <a:gridCol w="694038">
                  <a:extLst>
                    <a:ext uri="{9D8B030D-6E8A-4147-A177-3AD203B41FA5}">
                      <a16:colId xmlns:a16="http://schemas.microsoft.com/office/drawing/2014/main" val="1935404048"/>
                    </a:ext>
                  </a:extLst>
                </a:gridCol>
                <a:gridCol w="694038">
                  <a:extLst>
                    <a:ext uri="{9D8B030D-6E8A-4147-A177-3AD203B41FA5}">
                      <a16:colId xmlns:a16="http://schemas.microsoft.com/office/drawing/2014/main" val="313595557"/>
                    </a:ext>
                  </a:extLst>
                </a:gridCol>
                <a:gridCol w="694038">
                  <a:extLst>
                    <a:ext uri="{9D8B030D-6E8A-4147-A177-3AD203B41FA5}">
                      <a16:colId xmlns:a16="http://schemas.microsoft.com/office/drawing/2014/main" val="878925817"/>
                    </a:ext>
                  </a:extLst>
                </a:gridCol>
                <a:gridCol w="694038">
                  <a:extLst>
                    <a:ext uri="{9D8B030D-6E8A-4147-A177-3AD203B41FA5}">
                      <a16:colId xmlns:a16="http://schemas.microsoft.com/office/drawing/2014/main" val="1388832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738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480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028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639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940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381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295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99009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1489D2-635D-0D47-AF6F-50B612B6B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839258"/>
              </p:ext>
            </p:extLst>
          </p:nvPr>
        </p:nvGraphicFramePr>
        <p:xfrm>
          <a:off x="5338117" y="3266463"/>
          <a:ext cx="2125362" cy="29667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08454">
                  <a:extLst>
                    <a:ext uri="{9D8B030D-6E8A-4147-A177-3AD203B41FA5}">
                      <a16:colId xmlns:a16="http://schemas.microsoft.com/office/drawing/2014/main" val="1324086235"/>
                    </a:ext>
                  </a:extLst>
                </a:gridCol>
                <a:gridCol w="708454">
                  <a:extLst>
                    <a:ext uri="{9D8B030D-6E8A-4147-A177-3AD203B41FA5}">
                      <a16:colId xmlns:a16="http://schemas.microsoft.com/office/drawing/2014/main" val="220887807"/>
                    </a:ext>
                  </a:extLst>
                </a:gridCol>
                <a:gridCol w="708454">
                  <a:extLst>
                    <a:ext uri="{9D8B030D-6E8A-4147-A177-3AD203B41FA5}">
                      <a16:colId xmlns:a16="http://schemas.microsoft.com/office/drawing/2014/main" val="40373142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219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981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280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29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33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418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445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56395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E02170A-3F2C-C448-9480-A09A7788C9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050391"/>
              </p:ext>
            </p:extLst>
          </p:nvPr>
        </p:nvGraphicFramePr>
        <p:xfrm>
          <a:off x="7636473" y="2054195"/>
          <a:ext cx="3470190" cy="111252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94038">
                  <a:extLst>
                    <a:ext uri="{9D8B030D-6E8A-4147-A177-3AD203B41FA5}">
                      <a16:colId xmlns:a16="http://schemas.microsoft.com/office/drawing/2014/main" val="2449545937"/>
                    </a:ext>
                  </a:extLst>
                </a:gridCol>
                <a:gridCol w="694038">
                  <a:extLst>
                    <a:ext uri="{9D8B030D-6E8A-4147-A177-3AD203B41FA5}">
                      <a16:colId xmlns:a16="http://schemas.microsoft.com/office/drawing/2014/main" val="1129059046"/>
                    </a:ext>
                  </a:extLst>
                </a:gridCol>
                <a:gridCol w="694038">
                  <a:extLst>
                    <a:ext uri="{9D8B030D-6E8A-4147-A177-3AD203B41FA5}">
                      <a16:colId xmlns:a16="http://schemas.microsoft.com/office/drawing/2014/main" val="655990868"/>
                    </a:ext>
                  </a:extLst>
                </a:gridCol>
                <a:gridCol w="694038">
                  <a:extLst>
                    <a:ext uri="{9D8B030D-6E8A-4147-A177-3AD203B41FA5}">
                      <a16:colId xmlns:a16="http://schemas.microsoft.com/office/drawing/2014/main" val="1887783944"/>
                    </a:ext>
                  </a:extLst>
                </a:gridCol>
                <a:gridCol w="694038">
                  <a:extLst>
                    <a:ext uri="{9D8B030D-6E8A-4147-A177-3AD203B41FA5}">
                      <a16:colId xmlns:a16="http://schemas.microsoft.com/office/drawing/2014/main" val="2752719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851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275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105603"/>
                  </a:ext>
                </a:extLst>
              </a:tr>
            </a:tbl>
          </a:graphicData>
        </a:graphic>
      </p:graphicFrame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35ACB491-BCB7-5947-96D3-597D1ECEE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189" y="2299305"/>
            <a:ext cx="2540000" cy="62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74B189-2D40-8B46-992D-EF7C3B221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189" y="3114340"/>
            <a:ext cx="2997200" cy="62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02E3DC-CB4A-F34F-8C41-AED38EA18E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189" y="4744411"/>
            <a:ext cx="3136900" cy="622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D8254D-DB75-7D46-98A1-E29C51964D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189" y="3929375"/>
            <a:ext cx="2806700" cy="622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B046B6-C325-964A-B80C-18A6927F1847}"/>
              </a:ext>
            </a:extLst>
          </p:cNvPr>
          <p:cNvSpPr txBox="1"/>
          <p:nvPr/>
        </p:nvSpPr>
        <p:spPr>
          <a:xfrm>
            <a:off x="5585750" y="4288158"/>
            <a:ext cx="1630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Genes x 19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406476-354A-E345-9D82-D43FC2F62721}"/>
              </a:ext>
            </a:extLst>
          </p:cNvPr>
          <p:cNvSpPr txBox="1"/>
          <p:nvPr/>
        </p:nvSpPr>
        <p:spPr>
          <a:xfrm>
            <a:off x="8382857" y="2379622"/>
            <a:ext cx="1977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Cell Lines x 19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28570F-0088-734C-BFA7-A60263F451CE}"/>
              </a:ext>
            </a:extLst>
          </p:cNvPr>
          <p:cNvSpPr txBox="1"/>
          <p:nvPr/>
        </p:nvSpPr>
        <p:spPr>
          <a:xfrm>
            <a:off x="8080289" y="4136176"/>
            <a:ext cx="2582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Genes Dependencies</a:t>
            </a:r>
          </a:p>
        </p:txBody>
      </p:sp>
    </p:spTree>
    <p:extLst>
      <p:ext uri="{BB962C8B-B14F-4D97-AF65-F5344CB8AC3E}">
        <p14:creationId xmlns:p14="http://schemas.microsoft.com/office/powerpoint/2010/main" val="276622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2C5DB-CBED-7D4A-B99E-8DEA27A9B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5 most similar gene pairs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F9B86-B3A5-204E-8484-1C44FE612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RGPD3 (653489), RGPD2 (729857)</a:t>
            </a:r>
          </a:p>
          <a:p>
            <a:pPr lvl="1"/>
            <a:r>
              <a:rPr lang="en-US" dirty="0"/>
              <a:t>Members of the same gene family, have similar function </a:t>
            </a:r>
          </a:p>
          <a:p>
            <a:r>
              <a:rPr lang="en-US" dirty="0"/>
              <a:t>EGR2 (1959), WEE2-AS1 (285962)</a:t>
            </a:r>
          </a:p>
          <a:p>
            <a:pPr lvl="1"/>
            <a:r>
              <a:rPr lang="en-US" dirty="0"/>
              <a:t>EGR2 may promote WEE2 transcription (from gene cards)</a:t>
            </a:r>
          </a:p>
          <a:p>
            <a:r>
              <a:rPr lang="en-US" dirty="0"/>
              <a:t>STAT4 (6775), SLCO3A1 (28232)</a:t>
            </a:r>
          </a:p>
          <a:p>
            <a:r>
              <a:rPr lang="en-US" dirty="0"/>
              <a:t>TOP1MT (116447),  GK (2710)</a:t>
            </a:r>
          </a:p>
          <a:p>
            <a:r>
              <a:rPr lang="en-US" dirty="0"/>
              <a:t>SCNN1D (6339), P4HA2 (8974)</a:t>
            </a:r>
          </a:p>
        </p:txBody>
      </p:sp>
    </p:spTree>
    <p:extLst>
      <p:ext uri="{BB962C8B-B14F-4D97-AF65-F5344CB8AC3E}">
        <p14:creationId xmlns:p14="http://schemas.microsoft.com/office/powerpoint/2010/main" val="331456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ABF3C5-1184-1044-8A8B-CD5FA6DCD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144" y="613317"/>
            <a:ext cx="4174342" cy="60542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AEBBAE-1DD0-5340-8A06-7D476000B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0804" y="613317"/>
            <a:ext cx="4174342" cy="60542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A2EB9A-A6B8-2C42-BAD3-F3DFB037527A}"/>
              </a:ext>
            </a:extLst>
          </p:cNvPr>
          <p:cNvSpPr txBox="1"/>
          <p:nvPr/>
        </p:nvSpPr>
        <p:spPr>
          <a:xfrm>
            <a:off x="358346" y="333632"/>
            <a:ext cx="10700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29FB7A-896C-B949-B83F-46D9C550A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830" y="613317"/>
            <a:ext cx="4174342" cy="605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1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ABA90-B888-0F42-879B-D05CE5A6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Mapper Model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207EB1-F51E-5A4C-B994-CC82B6A7CE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2465" y="1923470"/>
            <a:ext cx="6976249" cy="47165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CAB3C0-90E5-3045-ADF7-938DA37463FE}"/>
              </a:ext>
            </a:extLst>
          </p:cNvPr>
          <p:cNvSpPr txBox="1"/>
          <p:nvPr/>
        </p:nvSpPr>
        <p:spPr>
          <a:xfrm>
            <a:off x="-244734" y="3912924"/>
            <a:ext cx="3410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Gene Expression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64F91-92DD-9F4C-ADC8-4E99391273C1}"/>
              </a:ext>
            </a:extLst>
          </p:cNvPr>
          <p:cNvSpPr txBox="1"/>
          <p:nvPr/>
        </p:nvSpPr>
        <p:spPr>
          <a:xfrm>
            <a:off x="8294302" y="3915008"/>
            <a:ext cx="3410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Gene Dependency Data</a:t>
            </a:r>
          </a:p>
        </p:txBody>
      </p:sp>
    </p:spTree>
    <p:extLst>
      <p:ext uri="{BB962C8B-B14F-4D97-AF65-F5344CB8AC3E}">
        <p14:creationId xmlns:p14="http://schemas.microsoft.com/office/powerpoint/2010/main" val="4112165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D0B18-7904-1147-ACF8-0752E2A0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56009-8DB3-EF42-827D-DDB02DA2B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biologic significance of  LRMF embedding against other dimensional reduction techniques</a:t>
            </a:r>
          </a:p>
          <a:p>
            <a:r>
              <a:rPr lang="en-US" dirty="0"/>
              <a:t>Build classifiers using embedding</a:t>
            </a:r>
          </a:p>
          <a:p>
            <a:r>
              <a:rPr lang="en-US" dirty="0"/>
              <a:t>Mine the models</a:t>
            </a:r>
          </a:p>
          <a:p>
            <a:pPr lvl="1"/>
            <a:r>
              <a:rPr lang="en-US" dirty="0"/>
              <a:t>Analyze variance of learned features to identify potential bio markers</a:t>
            </a:r>
          </a:p>
          <a:p>
            <a:pPr lvl="1"/>
            <a:r>
              <a:rPr lang="en-US" dirty="0"/>
              <a:t>Reverse engineer biologic properties the embedding has learned</a:t>
            </a:r>
          </a:p>
          <a:p>
            <a:pPr lvl="1"/>
            <a:r>
              <a:rPr lang="en-US" dirty="0"/>
              <a:t>Look for previous unknown associations and correlations in the lower dimensional space</a:t>
            </a:r>
          </a:p>
          <a:p>
            <a:r>
              <a:rPr lang="en-US" dirty="0"/>
              <a:t>Finish Deep Mapping Model</a:t>
            </a:r>
          </a:p>
        </p:txBody>
      </p:sp>
    </p:spTree>
    <p:extLst>
      <p:ext uri="{BB962C8B-B14F-4D97-AF65-F5344CB8AC3E}">
        <p14:creationId xmlns:p14="http://schemas.microsoft.com/office/powerpoint/2010/main" val="171775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2DE81-03ED-0A4A-8E1A-74DE78AD8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6E751-BFA6-5D47-8179-22FF21727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Alana Weinstein</a:t>
            </a:r>
          </a:p>
          <a:p>
            <a:r>
              <a:rPr lang="en-US" dirty="0"/>
              <a:t>Josh Stuart</a:t>
            </a:r>
          </a:p>
        </p:txBody>
      </p:sp>
    </p:spTree>
    <p:extLst>
      <p:ext uri="{BB962C8B-B14F-4D97-AF65-F5344CB8AC3E}">
        <p14:creationId xmlns:p14="http://schemas.microsoft.com/office/powerpoint/2010/main" val="2541796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942</TotalTime>
  <Words>281</Words>
  <Application>Microsoft Macintosh PowerPoint</Application>
  <PresentationFormat>Widescreen</PresentationFormat>
  <Paragraphs>49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A Novel Approach to Identifying and Predicting Cancer Vulnerabilities</vt:lpstr>
      <vt:lpstr>Big Idea: Finding  and Predict Vulnerabilities</vt:lpstr>
      <vt:lpstr>Broad Institute:  Cancer Dependency Map</vt:lpstr>
      <vt:lpstr>Recommender System: Hybrid Collaborative Filtering (Low Rank Matrix Factorization)</vt:lpstr>
      <vt:lpstr>Results: 5 most similar gene pairs</vt:lpstr>
      <vt:lpstr>PowerPoint Presentation</vt:lpstr>
      <vt:lpstr>Deep Mapper Model</vt:lpstr>
      <vt:lpstr>Future Directions</vt:lpstr>
      <vt:lpstr>Acknowledgements</vt:lpstr>
      <vt:lpstr>SCRATCH PAD / Bone Yard / WIP</vt:lpstr>
      <vt:lpstr>PowerPoint Presentation</vt:lpstr>
      <vt:lpstr>Methods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48</cp:revision>
  <dcterms:created xsi:type="dcterms:W3CDTF">2020-03-11T16:28:12Z</dcterms:created>
  <dcterms:modified xsi:type="dcterms:W3CDTF">2020-03-13T16:33:40Z</dcterms:modified>
</cp:coreProperties>
</file>